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0000500000000000000" pitchFamily="50" charset="0"/>
      <p:regular r:id="rId19"/>
    </p:embeddedFont>
    <p:embeddedFont>
      <p:font typeface="Montserrat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48064" y="2377937"/>
            <a:ext cx="10991871" cy="401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6"/>
              </a:lnSpc>
            </a:pPr>
            <a:r>
              <a:rPr lang="es-CO" sz="2504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¡Hola!</a:t>
            </a:r>
          </a:p>
          <a:p>
            <a:pPr algn="ctr">
              <a:lnSpc>
                <a:spcPts val="3506"/>
              </a:lnSpc>
            </a:pPr>
            <a:r>
              <a:rPr lang="es-CO" sz="2504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Como estudiante, profesor, directivo o administrativo de la Uniagustiniana, sabemos que debes hacer muchas presentaciones.</a:t>
            </a:r>
          </a:p>
          <a:p>
            <a:pPr algn="ctr">
              <a:lnSpc>
                <a:spcPts val="3506"/>
              </a:lnSpc>
            </a:pPr>
            <a:endParaRPr lang="es-CO" sz="2504" spc="42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506"/>
              </a:lnSpc>
            </a:pPr>
            <a:r>
              <a:rPr lang="es-CO" sz="2504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 queremos presentar la nueva plantilla oficial con motivo a los procesos de acreditación en alta calidad de programas que estamos atravesando.</a:t>
            </a:r>
          </a:p>
          <a:p>
            <a:pPr algn="ctr">
              <a:lnSpc>
                <a:spcPts val="3506"/>
              </a:lnSpc>
            </a:pPr>
            <a:endParaRPr lang="es-CO" sz="2504" spc="42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506"/>
              </a:lnSpc>
            </a:pPr>
            <a:r>
              <a:rPr lang="es-CO" sz="2504" spc="4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Estamos seguros de que te va a gustar.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543812" y="6709758"/>
            <a:ext cx="7200375" cy="42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www.uniagustiniana.edu.co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43812" y="9248775"/>
            <a:ext cx="7200375" cy="42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5"/>
              </a:lnSpc>
            </a:pPr>
            <a:r>
              <a:rPr lang="es-CO" sz="2764" b="1" spc="22">
                <a:solidFill>
                  <a:srgbClr val="FF31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 MODIFICAR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" y="2823538"/>
            <a:ext cx="4684439" cy="7463462"/>
          </a:xfrm>
          <a:custGeom>
            <a:avLst/>
            <a:gdLst/>
            <a:ahLst/>
            <a:cxnLst/>
            <a:rect l="l" t="t" r="r" b="b"/>
            <a:pathLst>
              <a:path w="4684439" h="7463462">
                <a:moveTo>
                  <a:pt x="0" y="0"/>
                </a:moveTo>
                <a:lnTo>
                  <a:pt x="4684439" y="0"/>
                </a:lnTo>
                <a:lnTo>
                  <a:pt x="4684439" y="7463462"/>
                </a:lnTo>
                <a:lnTo>
                  <a:pt x="0" y="7463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812" r="-632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12964" y="3027168"/>
            <a:ext cx="4193663" cy="7259832"/>
          </a:xfrm>
          <a:custGeom>
            <a:avLst/>
            <a:gdLst/>
            <a:ahLst/>
            <a:cxnLst/>
            <a:rect l="l" t="t" r="r" b="b"/>
            <a:pathLst>
              <a:path w="4193663" h="7259832">
                <a:moveTo>
                  <a:pt x="0" y="0"/>
                </a:moveTo>
                <a:lnTo>
                  <a:pt x="4193663" y="0"/>
                </a:lnTo>
                <a:lnTo>
                  <a:pt x="4193663" y="7259832"/>
                </a:lnTo>
                <a:lnTo>
                  <a:pt x="0" y="725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08" t="-9739" r="-1414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20902" y="3027168"/>
            <a:ext cx="6043323" cy="7259832"/>
          </a:xfrm>
          <a:custGeom>
            <a:avLst/>
            <a:gdLst/>
            <a:ahLst/>
            <a:cxnLst/>
            <a:rect l="l" t="t" r="r" b="b"/>
            <a:pathLst>
              <a:path w="6043323" h="7259832">
                <a:moveTo>
                  <a:pt x="0" y="0"/>
                </a:moveTo>
                <a:lnTo>
                  <a:pt x="6043323" y="0"/>
                </a:lnTo>
                <a:lnTo>
                  <a:pt x="6043323" y="7259832"/>
                </a:lnTo>
                <a:lnTo>
                  <a:pt x="0" y="7259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86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65942" y="2823538"/>
            <a:ext cx="4173670" cy="7463462"/>
          </a:xfrm>
          <a:custGeom>
            <a:avLst/>
            <a:gdLst/>
            <a:ahLst/>
            <a:cxnLst/>
            <a:rect l="l" t="t" r="r" b="b"/>
            <a:pathLst>
              <a:path w="4173670" h="7463462">
                <a:moveTo>
                  <a:pt x="0" y="0"/>
                </a:moveTo>
                <a:lnTo>
                  <a:pt x="4173670" y="0"/>
                </a:lnTo>
                <a:lnTo>
                  <a:pt x="4173670" y="7463462"/>
                </a:lnTo>
                <a:lnTo>
                  <a:pt x="0" y="7463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723" t="-7756" r="-154317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927121"/>
            <a:ext cx="6028728" cy="7359879"/>
          </a:xfrm>
          <a:custGeom>
            <a:avLst/>
            <a:gdLst/>
            <a:ahLst/>
            <a:cxnLst/>
            <a:rect l="l" t="t" r="r" b="b"/>
            <a:pathLst>
              <a:path w="6028728" h="7359879">
                <a:moveTo>
                  <a:pt x="0" y="0"/>
                </a:moveTo>
                <a:lnTo>
                  <a:pt x="6028728" y="0"/>
                </a:lnTo>
                <a:lnTo>
                  <a:pt x="6028728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109" r="-410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87222" y="2927930"/>
            <a:ext cx="6253895" cy="7359070"/>
          </a:xfrm>
          <a:custGeom>
            <a:avLst/>
            <a:gdLst/>
            <a:ahLst/>
            <a:cxnLst/>
            <a:rect l="l" t="t" r="r" b="b"/>
            <a:pathLst>
              <a:path w="6253895" h="7359070">
                <a:moveTo>
                  <a:pt x="0" y="0"/>
                </a:moveTo>
                <a:lnTo>
                  <a:pt x="6253895" y="0"/>
                </a:lnTo>
                <a:lnTo>
                  <a:pt x="6253895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95" r="-381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41117" y="2927121"/>
            <a:ext cx="6028728" cy="7359879"/>
          </a:xfrm>
          <a:custGeom>
            <a:avLst/>
            <a:gdLst/>
            <a:ahLst/>
            <a:cxnLst/>
            <a:rect l="l" t="t" r="r" b="b"/>
            <a:pathLst>
              <a:path w="6028728" h="7359879">
                <a:moveTo>
                  <a:pt x="0" y="0"/>
                </a:moveTo>
                <a:lnTo>
                  <a:pt x="6028728" y="0"/>
                </a:lnTo>
                <a:lnTo>
                  <a:pt x="6028728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079" r="-19040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3436974"/>
            <a:ext cx="4107184" cy="6850026"/>
          </a:xfrm>
          <a:custGeom>
            <a:avLst/>
            <a:gdLst/>
            <a:ahLst/>
            <a:cxnLst/>
            <a:rect l="l" t="t" r="r" b="b"/>
            <a:pathLst>
              <a:path w="4107184" h="6850026">
                <a:moveTo>
                  <a:pt x="0" y="0"/>
                </a:moveTo>
                <a:lnTo>
                  <a:pt x="4107184" y="0"/>
                </a:lnTo>
                <a:lnTo>
                  <a:pt x="4107184" y="6850026"/>
                </a:lnTo>
                <a:lnTo>
                  <a:pt x="0" y="6850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75" t="-12568" r="-112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49119" y="2927121"/>
            <a:ext cx="4726286" cy="7359879"/>
          </a:xfrm>
          <a:custGeom>
            <a:avLst/>
            <a:gdLst/>
            <a:ahLst/>
            <a:cxnLst/>
            <a:rect l="l" t="t" r="r" b="b"/>
            <a:pathLst>
              <a:path w="4726286" h="7359879">
                <a:moveTo>
                  <a:pt x="0" y="0"/>
                </a:moveTo>
                <a:lnTo>
                  <a:pt x="4726286" y="0"/>
                </a:lnTo>
                <a:lnTo>
                  <a:pt x="4726286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756" r="-308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30149" y="2576037"/>
            <a:ext cx="4897813" cy="7710963"/>
          </a:xfrm>
          <a:custGeom>
            <a:avLst/>
            <a:gdLst/>
            <a:ahLst/>
            <a:cxnLst/>
            <a:rect l="l" t="t" r="r" b="b"/>
            <a:pathLst>
              <a:path w="4897813" h="7710963">
                <a:moveTo>
                  <a:pt x="0" y="0"/>
                </a:moveTo>
                <a:lnTo>
                  <a:pt x="4897814" y="0"/>
                </a:lnTo>
                <a:lnTo>
                  <a:pt x="4897814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5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48896" y="2927121"/>
            <a:ext cx="6139104" cy="7359879"/>
          </a:xfrm>
          <a:custGeom>
            <a:avLst/>
            <a:gdLst/>
            <a:ahLst/>
            <a:cxnLst/>
            <a:rect l="l" t="t" r="r" b="b"/>
            <a:pathLst>
              <a:path w="6139104" h="7359879">
                <a:moveTo>
                  <a:pt x="0" y="0"/>
                </a:moveTo>
                <a:lnTo>
                  <a:pt x="6139104" y="0"/>
                </a:lnTo>
                <a:lnTo>
                  <a:pt x="6139104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328" r="-52499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1531436" y="1354302"/>
            <a:ext cx="7905814" cy="9061104"/>
          </a:xfrm>
          <a:custGeom>
            <a:avLst/>
            <a:gdLst/>
            <a:ahLst/>
            <a:cxnLst/>
            <a:rect l="l" t="t" r="r" b="b"/>
            <a:pathLst>
              <a:path w="7905814" h="9061104">
                <a:moveTo>
                  <a:pt x="0" y="0"/>
                </a:moveTo>
                <a:lnTo>
                  <a:pt x="7905814" y="0"/>
                </a:lnTo>
                <a:lnTo>
                  <a:pt x="7905814" y="9061105"/>
                </a:lnTo>
                <a:lnTo>
                  <a:pt x="0" y="9061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80117" y="5810079"/>
            <a:ext cx="906365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5"/>
              </a:lnSpc>
            </a:pPr>
            <a:r>
              <a:rPr lang="es-CO" sz="4064" b="1">
                <a:solidFill>
                  <a:srgbClr val="1D6FB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Nombre de la presentación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0117" y="8026664"/>
            <a:ext cx="9063658" cy="390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s-CO" sz="2564" b="1">
                <a:solidFill>
                  <a:srgbClr val="3A496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Nombre del área o la persona que presenta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0" y="1782071"/>
            <a:ext cx="5961548" cy="8504929"/>
          </a:xfrm>
          <a:custGeom>
            <a:avLst/>
            <a:gdLst/>
            <a:ahLst/>
            <a:cxnLst/>
            <a:rect l="l" t="t" r="r" b="b"/>
            <a:pathLst>
              <a:path w="5961548" h="8504929">
                <a:moveTo>
                  <a:pt x="0" y="0"/>
                </a:moveTo>
                <a:lnTo>
                  <a:pt x="5961548" y="0"/>
                </a:lnTo>
                <a:lnTo>
                  <a:pt x="5961548" y="8504929"/>
                </a:lnTo>
                <a:lnTo>
                  <a:pt x="0" y="8504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41" t="-4926" r="-85813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225609" y="1550575"/>
            <a:ext cx="5836783" cy="127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03"/>
              </a:lnSpc>
            </a:pPr>
            <a:r>
              <a:rPr lang="es-CO" sz="8044" b="1">
                <a:solidFill>
                  <a:srgbClr val="1D6FB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Contenido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25609" y="3356814"/>
            <a:ext cx="3748421" cy="132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5413" lvl="1" indent="-302707" algn="l">
              <a:lnSpc>
                <a:spcPts val="3488"/>
              </a:lnSpc>
              <a:buFont typeface="Arial"/>
              <a:buChar char="•"/>
            </a:pPr>
            <a:r>
              <a:rPr lang="es-CO" sz="2804">
                <a:solidFill>
                  <a:srgbClr val="1D6FB7"/>
                </a:solidFill>
                <a:latin typeface="Montserrat"/>
                <a:ea typeface="Montserrat"/>
                <a:cs typeface="Montserrat"/>
                <a:sym typeface="Montserrat"/>
              </a:rPr>
              <a:t>Tema 1</a:t>
            </a:r>
          </a:p>
          <a:p>
            <a:pPr marL="605413" lvl="1" indent="-302707" algn="l">
              <a:lnSpc>
                <a:spcPts val="3488"/>
              </a:lnSpc>
              <a:buFont typeface="Arial"/>
              <a:buChar char="•"/>
            </a:pPr>
            <a:r>
              <a:rPr lang="es-CO" sz="2804">
                <a:solidFill>
                  <a:srgbClr val="1D6FB7"/>
                </a:solidFill>
                <a:latin typeface="Montserrat"/>
                <a:ea typeface="Montserrat"/>
                <a:cs typeface="Montserrat"/>
                <a:sym typeface="Montserrat"/>
              </a:rPr>
              <a:t>Tema 2</a:t>
            </a:r>
          </a:p>
          <a:p>
            <a:pPr marL="605413" lvl="1" indent="-302707" algn="l">
              <a:lnSpc>
                <a:spcPts val="3488"/>
              </a:lnSpc>
              <a:buFont typeface="Arial"/>
              <a:buChar char="•"/>
            </a:pPr>
            <a:r>
              <a:rPr lang="es-CO" sz="2804">
                <a:solidFill>
                  <a:srgbClr val="1D6FB7"/>
                </a:solidFill>
                <a:latin typeface="Montserrat"/>
                <a:ea typeface="Montserrat"/>
                <a:cs typeface="Montserrat"/>
                <a:sym typeface="Montserrat"/>
              </a:rPr>
              <a:t>Tema 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36943" y="7850859"/>
            <a:ext cx="8804239" cy="105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s-CO" sz="2243" b="1">
                <a:solidFill>
                  <a:srgbClr val="1D6FB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 recomienda evitar títulos con mayúsculas sostenidas y utilizar la tipografía Montserrat o en su defecto Segoe Ui</a:t>
            </a:r>
          </a:p>
          <a:p>
            <a:pPr algn="ctr">
              <a:lnSpc>
                <a:spcPts val="2790"/>
              </a:lnSpc>
            </a:pPr>
            <a:endParaRPr lang="es-CO" sz="2243" b="1">
              <a:solidFill>
                <a:srgbClr val="1D6FB7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9144000" y="1220961"/>
            <a:ext cx="9149229" cy="9066039"/>
          </a:xfrm>
          <a:custGeom>
            <a:avLst/>
            <a:gdLst/>
            <a:ahLst/>
            <a:cxnLst/>
            <a:rect l="l" t="t" r="r" b="b"/>
            <a:pathLst>
              <a:path w="9149229" h="9066039">
                <a:moveTo>
                  <a:pt x="0" y="0"/>
                </a:moveTo>
                <a:lnTo>
                  <a:pt x="9149229" y="0"/>
                </a:lnTo>
                <a:lnTo>
                  <a:pt x="9149229" y="9066039"/>
                </a:lnTo>
                <a:lnTo>
                  <a:pt x="0" y="9066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807" r="-26735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462508" y="5016928"/>
            <a:ext cx="4146900" cy="135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0"/>
              </a:lnSpc>
            </a:pPr>
            <a:r>
              <a:rPr lang="es-CO" sz="539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TÍTULO DE </a:t>
            </a:r>
          </a:p>
          <a:p>
            <a:pPr algn="l">
              <a:lnSpc>
                <a:spcPts val="5230"/>
              </a:lnSpc>
            </a:pPr>
            <a:r>
              <a:rPr lang="es-CO" sz="539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TEMA 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3171259"/>
            <a:ext cx="12000621" cy="545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Recuerda ser muy breve con el texto en la presentación, pues los slide son un material de apoyo visual para la idea que estás planteando.</a:t>
            </a:r>
          </a:p>
          <a:p>
            <a:pPr algn="l">
              <a:lnSpc>
                <a:spcPts val="3345"/>
              </a:lnSpc>
            </a:pPr>
            <a:endParaRPr lang="es-CO" sz="2764" spc="22">
              <a:solidFill>
                <a:srgbClr val="3A496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Los colores predeterminados a utilizar son el azul claro, azul oscuro y dorado.</a:t>
            </a:r>
          </a:p>
          <a:p>
            <a:pPr algn="l">
              <a:lnSpc>
                <a:spcPts val="3345"/>
              </a:lnSpc>
            </a:pPr>
            <a:endParaRPr lang="es-CO" sz="2764" spc="22">
              <a:solidFill>
                <a:srgbClr val="3A496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Puedes reemplazar el orden de las imágenes, utilizando las que se encuentran al final de esta platilla u otras, dependiendo de la temática. Lo recomendable es que esté en formato PNG.</a:t>
            </a:r>
          </a:p>
          <a:p>
            <a:pPr algn="l">
              <a:lnSpc>
                <a:spcPts val="3345"/>
              </a:lnSpc>
            </a:pPr>
            <a:endParaRPr lang="es-CO" sz="2764" spc="22">
              <a:solidFill>
                <a:srgbClr val="3A496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Igualmente, se recomienda para cada tema manejar un color predominante por tema para hacerlo más dinámico.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2661294" y="492497"/>
            <a:ext cx="5626706" cy="9794503"/>
          </a:xfrm>
          <a:custGeom>
            <a:avLst/>
            <a:gdLst/>
            <a:ahLst/>
            <a:cxnLst/>
            <a:rect l="l" t="t" r="r" b="b"/>
            <a:pathLst>
              <a:path w="5626706" h="9794503">
                <a:moveTo>
                  <a:pt x="5626706" y="0"/>
                </a:moveTo>
                <a:lnTo>
                  <a:pt x="0" y="0"/>
                </a:lnTo>
                <a:lnTo>
                  <a:pt x="0" y="9794503"/>
                </a:lnTo>
                <a:lnTo>
                  <a:pt x="5626706" y="9794503"/>
                </a:lnTo>
                <a:lnTo>
                  <a:pt x="5626706" y="0"/>
                </a:lnTo>
                <a:close/>
              </a:path>
            </a:pathLst>
          </a:custGeom>
          <a:blipFill>
            <a:blip r:embed="rId3"/>
            <a:stretch>
              <a:fillRect l="-171916" r="-62280" b="-2791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1828970"/>
            <a:ext cx="8542673" cy="115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1"/>
              </a:lnSpc>
            </a:pPr>
            <a:r>
              <a:rPr lang="es-CO" sz="6851" b="1" spc="54">
                <a:solidFill>
                  <a:srgbClr val="EFC2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Título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8845818" y="1662347"/>
            <a:ext cx="9447411" cy="8624653"/>
          </a:xfrm>
          <a:custGeom>
            <a:avLst/>
            <a:gdLst/>
            <a:ahLst/>
            <a:cxnLst/>
            <a:rect l="l" t="t" r="r" b="b"/>
            <a:pathLst>
              <a:path w="9447411" h="8624653">
                <a:moveTo>
                  <a:pt x="0" y="0"/>
                </a:moveTo>
                <a:lnTo>
                  <a:pt x="9447411" y="0"/>
                </a:lnTo>
                <a:lnTo>
                  <a:pt x="9447411" y="8624653"/>
                </a:lnTo>
                <a:lnTo>
                  <a:pt x="0" y="8624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59" t="-19193" r="-44802" b="-1707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462508" y="5016928"/>
            <a:ext cx="4146900" cy="135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0"/>
              </a:lnSpc>
            </a:pPr>
            <a:r>
              <a:rPr lang="es-CO" sz="539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TÍTULO DE </a:t>
            </a:r>
          </a:p>
          <a:p>
            <a:pPr algn="l">
              <a:lnSpc>
                <a:spcPts val="5230"/>
              </a:lnSpc>
            </a:pPr>
            <a:r>
              <a:rPr lang="es-CO" sz="539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TEMA 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2632970" y="1546831"/>
            <a:ext cx="5655030" cy="8740169"/>
          </a:xfrm>
          <a:custGeom>
            <a:avLst/>
            <a:gdLst/>
            <a:ahLst/>
            <a:cxnLst/>
            <a:rect l="l" t="t" r="r" b="b"/>
            <a:pathLst>
              <a:path w="5655030" h="8740169">
                <a:moveTo>
                  <a:pt x="0" y="0"/>
                </a:moveTo>
                <a:lnTo>
                  <a:pt x="5655030" y="0"/>
                </a:lnTo>
                <a:lnTo>
                  <a:pt x="5655030" y="8740169"/>
                </a:lnTo>
                <a:lnTo>
                  <a:pt x="0" y="874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293" r="-21685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3388497"/>
            <a:ext cx="12000621" cy="42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Texto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828970"/>
            <a:ext cx="8542673" cy="115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1"/>
              </a:lnSpc>
            </a:pPr>
            <a:r>
              <a:rPr lang="es-CO" sz="6851" b="1" spc="54">
                <a:solidFill>
                  <a:srgbClr val="1D6FB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Título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2969397"/>
            <a:ext cx="12000621" cy="1263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Tienes muchas cosas por decir, eso ya lo sabemos, pero no todo hay que plasmarlo en la diapositiva. Aquí tienes un ejemplo de</a:t>
            </a:r>
          </a:p>
          <a:p>
            <a:pPr algn="l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diapositivas sin fotografías, ni gráficos.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432042"/>
            <a:ext cx="8542673" cy="115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1"/>
              </a:lnSpc>
            </a:pPr>
            <a:r>
              <a:rPr lang="es-CO" sz="6851" b="1" spc="54">
                <a:solidFill>
                  <a:srgbClr val="1D6FB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Título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543812" y="3459331"/>
            <a:ext cx="7200375" cy="3358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¿Qué tal? ¿Te gustó?</a:t>
            </a:r>
          </a:p>
          <a:p>
            <a:pPr algn="ctr">
              <a:lnSpc>
                <a:spcPts val="3345"/>
              </a:lnSpc>
            </a:pPr>
            <a:endParaRPr lang="es-CO" sz="2764" spc="22">
              <a:solidFill>
                <a:srgbClr val="3A496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Para terminar, recuerda que tus</a:t>
            </a:r>
          </a:p>
          <a:p>
            <a:pPr algn="ctr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presentaciones son la voz de la</a:t>
            </a:r>
          </a:p>
          <a:p>
            <a:pPr algn="ctr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Institución.</a:t>
            </a:r>
          </a:p>
          <a:p>
            <a:pPr algn="ctr">
              <a:lnSpc>
                <a:spcPts val="3345"/>
              </a:lnSpc>
            </a:pPr>
            <a:endParaRPr lang="es-CO" sz="2764" spc="22">
              <a:solidFill>
                <a:srgbClr val="3A496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Ten en cuenta la ortografía, procura</a:t>
            </a:r>
          </a:p>
          <a:p>
            <a:pPr algn="ctr">
              <a:lnSpc>
                <a:spcPts val="3345"/>
              </a:lnSpc>
            </a:pPr>
            <a:r>
              <a:rPr lang="es-CO" sz="2764" spc="22">
                <a:solidFill>
                  <a:srgbClr val="3A4969"/>
                </a:solidFill>
                <a:latin typeface="Montserrat"/>
                <a:ea typeface="Montserrat"/>
                <a:cs typeface="Montserrat"/>
                <a:sym typeface="Montserrat"/>
              </a:rPr>
              <a:t>generar emociones y sé memorable.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275</Words>
  <Application>Microsoft Office PowerPoint</Application>
  <PresentationFormat>Personalizado</PresentationFormat>
  <Paragraphs>40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Montserrat Bold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UA 2025</dc:title>
  <cp:lastModifiedBy>Esteban Aragon Correa</cp:lastModifiedBy>
  <cp:revision>6</cp:revision>
  <dcterms:created xsi:type="dcterms:W3CDTF">2006-08-16T00:00:00Z</dcterms:created>
  <dcterms:modified xsi:type="dcterms:W3CDTF">2025-06-16T16:33:53Z</dcterms:modified>
  <dc:identifier>DAGlpztcmYU</dc:identifier>
</cp:coreProperties>
</file>